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7" r:id="rId3"/>
    <p:sldId id="286" r:id="rId4"/>
    <p:sldId id="288" r:id="rId5"/>
    <p:sldId id="284" r:id="rId6"/>
    <p:sldId id="28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1092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1" y="2925494"/>
            <a:ext cx="7976382" cy="40386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トイレットペーパーは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大事にお使い下さい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608D54F-AF4B-4F76-BAB1-329EBEE97A4A}"/>
              </a:ext>
            </a:extLst>
          </p:cNvPr>
          <p:cNvSpPr txBox="1"/>
          <p:nvPr/>
        </p:nvSpPr>
        <p:spPr>
          <a:xfrm rot="5400000">
            <a:off x="-559191" y="2925494"/>
            <a:ext cx="7976382" cy="40386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大事にお使い下さい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76109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61404980-2FEB-48B0-8D44-77EED95BF5D7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4CB6438-2B06-4700-B80C-C9896CA3BD0B}"/>
              </a:ext>
            </a:extLst>
          </p:cNvPr>
          <p:cNvSpPr txBox="1"/>
          <p:nvPr/>
        </p:nvSpPr>
        <p:spPr>
          <a:xfrm>
            <a:off x="685800" y="4363812"/>
            <a:ext cx="5486400" cy="47532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9E51995-486A-40B2-B607-DB790E23421B}"/>
              </a:ext>
            </a:extLst>
          </p:cNvPr>
          <p:cNvGrpSpPr/>
          <p:nvPr/>
        </p:nvGrpSpPr>
        <p:grpSpPr>
          <a:xfrm>
            <a:off x="1789262" y="740023"/>
            <a:ext cx="3279476" cy="3279474"/>
            <a:chOff x="129306" y="4293645"/>
            <a:chExt cx="2918694" cy="2918692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254EDCD-81D7-47CE-B34D-F19DB402BE20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64942538-D6B5-4F17-A4DD-C7FEE2E0D42C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F82F4493-B313-4F68-8ACE-5A302052CE00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F9DAD559-553A-4253-809B-8D12253009EE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円: 塗りつぶしなし 71">
                <a:extLst>
                  <a:ext uri="{FF2B5EF4-FFF2-40B4-BE49-F238E27FC236}">
                    <a16:creationId xmlns:a16="http://schemas.microsoft.com/office/drawing/2014/main" id="{E02A70CE-F5C9-40F7-898C-840A65B383B5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2935B4C-B941-42D5-9740-31D08A390DE9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A049FEAE-1678-41F3-8732-814F335AAB50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79BBA373-4639-4B8D-800A-2F04C082B51A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69" name="フローチャート : 磁気ディスク 12">
                    <a:extLst>
                      <a:ext uri="{FF2B5EF4-FFF2-40B4-BE49-F238E27FC236}">
                        <a16:creationId xmlns:a16="http://schemas.microsoft.com/office/drawing/2014/main" id="{0F6BB880-398A-439C-BBAE-8C5632F759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円/楕円 13">
                    <a:extLst>
                      <a:ext uri="{FF2B5EF4-FFF2-40B4-BE49-F238E27FC236}">
                        <a16:creationId xmlns:a16="http://schemas.microsoft.com/office/drawing/2014/main" id="{9E5E6891-9859-4CD5-A3EE-3896EA2DEF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8" name="大波 6">
                  <a:extLst>
                    <a:ext uri="{FF2B5EF4-FFF2-40B4-BE49-F238E27FC236}">
                      <a16:creationId xmlns:a16="http://schemas.microsoft.com/office/drawing/2014/main" id="{F805E21D-03F2-4BD9-9D1F-6640A7708C76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77884A58-07D0-4177-BCDC-2164BFA34957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4" name="アーチ 63">
                  <a:extLst>
                    <a:ext uri="{FF2B5EF4-FFF2-40B4-BE49-F238E27FC236}">
                      <a16:creationId xmlns:a16="http://schemas.microsoft.com/office/drawing/2014/main" id="{8D98E5B0-4DDE-46C7-9A4E-0D75A8C4684B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アーチ 64">
                  <a:extLst>
                    <a:ext uri="{FF2B5EF4-FFF2-40B4-BE49-F238E27FC236}">
                      <a16:creationId xmlns:a16="http://schemas.microsoft.com/office/drawing/2014/main" id="{12DB7A8A-9014-4E0C-AE2F-43E03E2754B0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アーチ 65">
                  <a:extLst>
                    <a:ext uri="{FF2B5EF4-FFF2-40B4-BE49-F238E27FC236}">
                      <a16:creationId xmlns:a16="http://schemas.microsoft.com/office/drawing/2014/main" id="{CD19EDE2-9481-4C75-A147-6B9E3DC2E75B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" name="フローチャート : 記憶データ 4">
                <a:extLst>
                  <a:ext uri="{FF2B5EF4-FFF2-40B4-BE49-F238E27FC236}">
                    <a16:creationId xmlns:a16="http://schemas.microsoft.com/office/drawing/2014/main" id="{B12D53C5-F211-4B70-B436-B6A025357770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999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86D7E25-0ECD-4EDA-AB1C-FEE9C5B8EF5D}"/>
              </a:ext>
            </a:extLst>
          </p:cNvPr>
          <p:cNvGrpSpPr/>
          <p:nvPr/>
        </p:nvGrpSpPr>
        <p:grpSpPr>
          <a:xfrm>
            <a:off x="419100" y="332809"/>
            <a:ext cx="6019800" cy="9191426"/>
            <a:chOff x="685800" y="740023"/>
            <a:chExt cx="5486400" cy="8376997"/>
          </a:xfrm>
        </p:grpSpPr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739C6681-A853-430F-AAC8-9D99CBA6D2F5}"/>
                </a:ext>
              </a:extLst>
            </p:cNvPr>
            <p:cNvSpPr txBox="1"/>
            <p:nvPr/>
          </p:nvSpPr>
          <p:spPr>
            <a:xfrm>
              <a:off x="685800" y="4363812"/>
              <a:ext cx="5486400" cy="4753208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トイレット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ペーパーは</a:t>
              </a:r>
              <a:endParaRPr lang="en-US" altLang="ja-JP" sz="133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大事に</a:t>
              </a:r>
              <a:endParaRPr lang="en-US" altLang="ja-JP" sz="13300" dirty="0">
                <a:ln w="38100">
                  <a:noFill/>
                </a:ln>
                <a:effectLst/>
              </a:endParaRPr>
            </a:p>
            <a:p>
              <a:r>
                <a:rPr lang="ja-JP" altLang="en-US" sz="13300" dirty="0">
                  <a:ln w="38100">
                    <a:noFill/>
                  </a:ln>
                  <a:effectLst/>
                </a:rPr>
                <a:t>お使い下さい</a:t>
              </a: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83452B4-EBB0-4AC2-BF3D-AE64B015CECF}"/>
                </a:ext>
              </a:extLst>
            </p:cNvPr>
            <p:cNvGrpSpPr/>
            <p:nvPr/>
          </p:nvGrpSpPr>
          <p:grpSpPr>
            <a:xfrm>
              <a:off x="1789262" y="740023"/>
              <a:ext cx="3279476" cy="3279474"/>
              <a:chOff x="129306" y="4293645"/>
              <a:chExt cx="2918694" cy="2918692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A5B8CD4F-DB9F-40DF-8F1F-04F16ABBE6A5}"/>
                  </a:ext>
                </a:extLst>
              </p:cNvPr>
              <p:cNvGrpSpPr/>
              <p:nvPr/>
            </p:nvGrpSpPr>
            <p:grpSpPr>
              <a:xfrm>
                <a:off x="129306" y="4293645"/>
                <a:ext cx="2918694" cy="2918692"/>
                <a:chOff x="794343" y="5628232"/>
                <a:chExt cx="2197518" cy="2197516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4C6D8821-B084-4658-9B28-96BDBAD2187D}"/>
                    </a:ext>
                  </a:extLst>
                </p:cNvPr>
                <p:cNvGrpSpPr/>
                <p:nvPr/>
              </p:nvGrpSpPr>
              <p:grpSpPr>
                <a:xfrm>
                  <a:off x="794343" y="5628232"/>
                  <a:ext cx="2197518" cy="2197516"/>
                  <a:chOff x="5037175" y="2753925"/>
                  <a:chExt cx="1629386" cy="1629384"/>
                </a:xfrm>
              </p:grpSpPr>
              <p:sp>
                <p:nvSpPr>
                  <p:cNvPr id="56" name="楕円 55">
                    <a:extLst>
                      <a:ext uri="{FF2B5EF4-FFF2-40B4-BE49-F238E27FC236}">
                        <a16:creationId xmlns:a16="http://schemas.microsoft.com/office/drawing/2014/main" id="{EE8CFB19-9387-4148-862A-8B91493B1E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7175" y="2753925"/>
                    <a:ext cx="1629386" cy="1629384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95CA5481-CF8C-407F-8CD7-C68976BD8D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7359" y="2864739"/>
                    <a:ext cx="1409016" cy="140901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5" name="円: 塗りつぶしなし 54">
                  <a:extLst>
                    <a:ext uri="{FF2B5EF4-FFF2-40B4-BE49-F238E27FC236}">
                      <a16:creationId xmlns:a16="http://schemas.microsoft.com/office/drawing/2014/main" id="{B9486D76-6EBE-4D42-B1BA-B9CB44A60BF0}"/>
                    </a:ext>
                  </a:extLst>
                </p:cNvPr>
                <p:cNvSpPr/>
                <p:nvPr/>
              </p:nvSpPr>
              <p:spPr bwMode="auto">
                <a:xfrm>
                  <a:off x="847694" y="5677048"/>
                  <a:ext cx="2098898" cy="2098898"/>
                </a:xfrm>
                <a:prstGeom prst="donut">
                  <a:avLst>
                    <a:gd name="adj" fmla="val 5335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9F5677A-FB58-499C-BA82-9D8A14ECA743}"/>
                  </a:ext>
                </a:extLst>
              </p:cNvPr>
              <p:cNvGrpSpPr/>
              <p:nvPr/>
            </p:nvGrpSpPr>
            <p:grpSpPr>
              <a:xfrm>
                <a:off x="691120" y="4994823"/>
                <a:ext cx="1795061" cy="1644259"/>
                <a:chOff x="3268743" y="3789974"/>
                <a:chExt cx="1550407" cy="1420158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C048B508-A736-4974-9B12-F2E831F26D35}"/>
                    </a:ext>
                  </a:extLst>
                </p:cNvPr>
                <p:cNvGrpSpPr/>
                <p:nvPr/>
              </p:nvGrpSpPr>
              <p:grpSpPr>
                <a:xfrm rot="5400000">
                  <a:off x="3385748" y="3776729"/>
                  <a:ext cx="1376086" cy="1490719"/>
                  <a:chOff x="4847590" y="2883485"/>
                  <a:chExt cx="1376086" cy="1490719"/>
                </a:xfrm>
              </p:grpSpPr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70631673-83F7-469B-9087-38E299576E7C}"/>
                      </a:ext>
                    </a:extLst>
                  </p:cNvPr>
                  <p:cNvGrpSpPr/>
                  <p:nvPr/>
                </p:nvGrpSpPr>
                <p:grpSpPr>
                  <a:xfrm>
                    <a:off x="4847590" y="2883485"/>
                    <a:ext cx="1145217" cy="1490719"/>
                    <a:chOff x="4847590" y="2883485"/>
                    <a:chExt cx="1145217" cy="1490719"/>
                  </a:xfrm>
                </p:grpSpPr>
                <p:sp>
                  <p:nvSpPr>
                    <p:cNvPr id="52" name="フローチャート : 磁気ディスク 12">
                      <a:extLst>
                        <a:ext uri="{FF2B5EF4-FFF2-40B4-BE49-F238E27FC236}">
                          <a16:creationId xmlns:a16="http://schemas.microsoft.com/office/drawing/2014/main" id="{544F5160-96CE-4D86-BB07-CF22DECB14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47590" y="2883485"/>
                      <a:ext cx="1145217" cy="1490719"/>
                    </a:xfrm>
                    <a:prstGeom prst="flowChartMagneticDisk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円/楕円 13">
                      <a:extLst>
                        <a:ext uri="{FF2B5EF4-FFF2-40B4-BE49-F238E27FC236}">
                          <a16:creationId xmlns:a16="http://schemas.microsoft.com/office/drawing/2014/main" id="{4E0107DB-81C3-4E2C-8A74-6AB37573C1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99192" y="3023955"/>
                      <a:ext cx="442012" cy="185475"/>
                    </a:xfrm>
                    <a:prstGeom prst="ellipse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" name="大波 6">
                    <a:extLst>
                      <a:ext uri="{FF2B5EF4-FFF2-40B4-BE49-F238E27FC236}">
                        <a16:creationId xmlns:a16="http://schemas.microsoft.com/office/drawing/2014/main" id="{4D65F429-1B1B-4924-90C0-276BF92AA4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920051" y="3226639"/>
                    <a:ext cx="303625" cy="1039437"/>
                  </a:xfrm>
                  <a:custGeom>
                    <a:avLst/>
                    <a:gdLst>
                      <a:gd name="connsiteX0" fmla="*/ 0 w 294100"/>
                      <a:gd name="connsiteY0" fmla="*/ 29722 h 1051729"/>
                      <a:gd name="connsiteX1" fmla="*/ 294100 w 294100"/>
                      <a:gd name="connsiteY1" fmla="*/ 29722 h 1051729"/>
                      <a:gd name="connsiteX2" fmla="*/ 294100 w 294100"/>
                      <a:gd name="connsiteY2" fmla="*/ 1022007 h 1051729"/>
                      <a:gd name="connsiteX3" fmla="*/ 0 w 294100"/>
                      <a:gd name="connsiteY3" fmla="*/ 1022007 h 1051729"/>
                      <a:gd name="connsiteX4" fmla="*/ 0 w 294100"/>
                      <a:gd name="connsiteY4" fmla="*/ 29722 h 1051729"/>
                      <a:gd name="connsiteX0" fmla="*/ 3757 w 297857"/>
                      <a:gd name="connsiteY0" fmla="*/ 28600 h 1049484"/>
                      <a:gd name="connsiteX1" fmla="*/ 297857 w 297857"/>
                      <a:gd name="connsiteY1" fmla="*/ 28600 h 1049484"/>
                      <a:gd name="connsiteX2" fmla="*/ 297857 w 297857"/>
                      <a:gd name="connsiteY2" fmla="*/ 1020885 h 1049484"/>
                      <a:gd name="connsiteX3" fmla="*/ 3757 w 297857"/>
                      <a:gd name="connsiteY3" fmla="*/ 1020885 h 1049484"/>
                      <a:gd name="connsiteX4" fmla="*/ 0 w 297857"/>
                      <a:gd name="connsiteY4" fmla="*/ 534988 h 1049484"/>
                      <a:gd name="connsiteX5" fmla="*/ 3757 w 297857"/>
                      <a:gd name="connsiteY5" fmla="*/ 28600 h 1049484"/>
                      <a:gd name="connsiteX0" fmla="*/ 0 w 297857"/>
                      <a:gd name="connsiteY0" fmla="*/ 534988 h 1049484"/>
                      <a:gd name="connsiteX1" fmla="*/ 3757 w 297857"/>
                      <a:gd name="connsiteY1" fmla="*/ 28600 h 1049484"/>
                      <a:gd name="connsiteX2" fmla="*/ 297857 w 297857"/>
                      <a:gd name="connsiteY2" fmla="*/ 28600 h 1049484"/>
                      <a:gd name="connsiteX3" fmla="*/ 297857 w 297857"/>
                      <a:gd name="connsiteY3" fmla="*/ 1020885 h 1049484"/>
                      <a:gd name="connsiteX4" fmla="*/ 3757 w 297857"/>
                      <a:gd name="connsiteY4" fmla="*/ 1020885 h 1049484"/>
                      <a:gd name="connsiteX5" fmla="*/ 91440 w 297857"/>
                      <a:gd name="connsiteY5" fmla="*/ 626428 h 1049484"/>
                      <a:gd name="connsiteX0" fmla="*/ 294 w 294394"/>
                      <a:gd name="connsiteY0" fmla="*/ 28600 h 1049484"/>
                      <a:gd name="connsiteX1" fmla="*/ 294394 w 294394"/>
                      <a:gd name="connsiteY1" fmla="*/ 28600 h 1049484"/>
                      <a:gd name="connsiteX2" fmla="*/ 294394 w 294394"/>
                      <a:gd name="connsiteY2" fmla="*/ 1020885 h 1049484"/>
                      <a:gd name="connsiteX3" fmla="*/ 294 w 294394"/>
                      <a:gd name="connsiteY3" fmla="*/ 1020885 h 1049484"/>
                      <a:gd name="connsiteX4" fmla="*/ 87977 w 294394"/>
                      <a:gd name="connsiteY4" fmla="*/ 626428 h 1049484"/>
                      <a:gd name="connsiteX0" fmla="*/ 0 w 294100"/>
                      <a:gd name="connsiteY0" fmla="*/ 28600 h 1049484"/>
                      <a:gd name="connsiteX1" fmla="*/ 294100 w 294100"/>
                      <a:gd name="connsiteY1" fmla="*/ 28600 h 1049484"/>
                      <a:gd name="connsiteX2" fmla="*/ 294100 w 294100"/>
                      <a:gd name="connsiteY2" fmla="*/ 1020885 h 1049484"/>
                      <a:gd name="connsiteX3" fmla="*/ 0 w 294100"/>
                      <a:gd name="connsiteY3" fmla="*/ 1020885 h 1049484"/>
                      <a:gd name="connsiteX0" fmla="*/ 0 w 303625"/>
                      <a:gd name="connsiteY0" fmla="*/ 29983 h 1039437"/>
                      <a:gd name="connsiteX1" fmla="*/ 303625 w 303625"/>
                      <a:gd name="connsiteY1" fmla="*/ 18553 h 1039437"/>
                      <a:gd name="connsiteX2" fmla="*/ 303625 w 303625"/>
                      <a:gd name="connsiteY2" fmla="*/ 1010838 h 1039437"/>
                      <a:gd name="connsiteX3" fmla="*/ 9525 w 303625"/>
                      <a:gd name="connsiteY3" fmla="*/ 1010838 h 10394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03625" h="1039437">
                        <a:moveTo>
                          <a:pt x="0" y="29983"/>
                        </a:moveTo>
                        <a:cubicBezTo>
                          <a:pt x="98033" y="-69090"/>
                          <a:pt x="205592" y="117626"/>
                          <a:pt x="303625" y="18553"/>
                        </a:cubicBezTo>
                        <a:lnTo>
                          <a:pt x="303625" y="1010838"/>
                        </a:lnTo>
                        <a:cubicBezTo>
                          <a:pt x="205592" y="1109911"/>
                          <a:pt x="107558" y="911765"/>
                          <a:pt x="9525" y="1010838"/>
                        </a:cubicBezTo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3C9F8065-0D60-4D4B-9060-2C9ED83002F3}"/>
                    </a:ext>
                  </a:extLst>
                </p:cNvPr>
                <p:cNvGrpSpPr/>
                <p:nvPr/>
              </p:nvGrpSpPr>
              <p:grpSpPr>
                <a:xfrm>
                  <a:off x="3429909" y="4272086"/>
                  <a:ext cx="813866" cy="445197"/>
                  <a:chOff x="2380190" y="1626022"/>
                  <a:chExt cx="609873" cy="333610"/>
                </a:xfrm>
              </p:grpSpPr>
              <p:sp>
                <p:nvSpPr>
                  <p:cNvPr id="47" name="アーチ 46">
                    <a:extLst>
                      <a:ext uri="{FF2B5EF4-FFF2-40B4-BE49-F238E27FC236}">
                        <a16:creationId xmlns:a16="http://schemas.microsoft.com/office/drawing/2014/main" id="{F4E84E82-47E4-4FA7-B4B4-BE3E63B4E4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0190" y="1626022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アーチ 47">
                    <a:extLst>
                      <a:ext uri="{FF2B5EF4-FFF2-40B4-BE49-F238E27FC236}">
                        <a16:creationId xmlns:a16="http://schemas.microsoft.com/office/drawing/2014/main" id="{B176E0F0-DC10-4094-BD90-131C7C8719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51306" y="1626022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アーチ 48">
                    <a:extLst>
                      <a:ext uri="{FF2B5EF4-FFF2-40B4-BE49-F238E27FC236}">
                        <a16:creationId xmlns:a16="http://schemas.microsoft.com/office/drawing/2014/main" id="{9A965865-67CF-444F-93C3-68CA9CE9FE8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574193" y="1720875"/>
                    <a:ext cx="238757" cy="238757"/>
                  </a:xfrm>
                  <a:prstGeom prst="blockArc">
                    <a:avLst>
                      <a:gd name="adj1" fmla="val 12359607"/>
                      <a:gd name="adj2" fmla="val 20088329"/>
                      <a:gd name="adj3" fmla="val 12834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フローチャート : 記憶データ 4">
                  <a:extLst>
                    <a:ext uri="{FF2B5EF4-FFF2-40B4-BE49-F238E27FC236}">
                      <a16:creationId xmlns:a16="http://schemas.microsoft.com/office/drawing/2014/main" id="{9BE1AE0A-FFAE-4221-AA9C-8F496DAB63FD}"/>
                    </a:ext>
                  </a:extLst>
                </p:cNvPr>
                <p:cNvSpPr/>
                <p:nvPr/>
              </p:nvSpPr>
              <p:spPr bwMode="auto">
                <a:xfrm>
                  <a:off x="3268743" y="3789974"/>
                  <a:ext cx="1421073" cy="3555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4517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66C7F7-C71C-42C9-8E50-13483A68FA40}"/>
              </a:ext>
            </a:extLst>
          </p:cNvPr>
          <p:cNvSpPr/>
          <p:nvPr/>
        </p:nvSpPr>
        <p:spPr>
          <a:xfrm>
            <a:off x="88344" y="87952"/>
            <a:ext cx="6680756" cy="415384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7B3771-2A8B-4032-8802-C8451848C449}"/>
              </a:ext>
            </a:extLst>
          </p:cNvPr>
          <p:cNvSpPr txBox="1"/>
          <p:nvPr/>
        </p:nvSpPr>
        <p:spPr>
          <a:xfrm>
            <a:off x="304800" y="4695229"/>
            <a:ext cx="6248400" cy="475858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EF09856-A64A-45B3-8FBE-547C7FDE6519}"/>
              </a:ext>
            </a:extLst>
          </p:cNvPr>
          <p:cNvGrpSpPr/>
          <p:nvPr/>
        </p:nvGrpSpPr>
        <p:grpSpPr>
          <a:xfrm>
            <a:off x="1619250" y="393440"/>
            <a:ext cx="3619500" cy="3619494"/>
            <a:chOff x="129306" y="4293645"/>
            <a:chExt cx="2918694" cy="2918692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B6DE9D6-08EF-4902-A106-50EF26555DC4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F30EA3F5-456E-4C08-AFF8-FFC540D93775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9DE5DF00-10AA-453B-B17E-3C3DE2471638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711123EC-E61C-4CED-B1A8-A4E578674438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円: 塗りつぶしなし 67">
                <a:extLst>
                  <a:ext uri="{FF2B5EF4-FFF2-40B4-BE49-F238E27FC236}">
                    <a16:creationId xmlns:a16="http://schemas.microsoft.com/office/drawing/2014/main" id="{BBDB8029-96E4-4D5C-8FAF-1A91A5E4BD0E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877966F1-7010-47EC-A0BE-2F2AFF6222F5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9BD08366-B867-4A2C-9F50-5DBA57B6B668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440A876D-3CC6-4B22-9FC3-568A7B6F0BAA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65" name="フローチャート : 磁気ディスク 12">
                    <a:extLst>
                      <a:ext uri="{FF2B5EF4-FFF2-40B4-BE49-F238E27FC236}">
                        <a16:creationId xmlns:a16="http://schemas.microsoft.com/office/drawing/2014/main" id="{498FFB37-19CC-44F5-9A98-748999461D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13">
                    <a:extLst>
                      <a:ext uri="{FF2B5EF4-FFF2-40B4-BE49-F238E27FC236}">
                        <a16:creationId xmlns:a16="http://schemas.microsoft.com/office/drawing/2014/main" id="{4E649369-1B4A-4E81-8B21-7DB79F04D9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大波 6">
                  <a:extLst>
                    <a:ext uri="{FF2B5EF4-FFF2-40B4-BE49-F238E27FC236}">
                      <a16:creationId xmlns:a16="http://schemas.microsoft.com/office/drawing/2014/main" id="{117D0EF8-F7B2-402E-812B-2189839C5326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FCFAEEE2-83F1-4E59-B4D4-461CEAD7CA77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0" name="アーチ 59">
                  <a:extLst>
                    <a:ext uri="{FF2B5EF4-FFF2-40B4-BE49-F238E27FC236}">
                      <a16:creationId xmlns:a16="http://schemas.microsoft.com/office/drawing/2014/main" id="{C96D002B-24BA-4530-8322-22CBF16FA82A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アーチ 60">
                  <a:extLst>
                    <a:ext uri="{FF2B5EF4-FFF2-40B4-BE49-F238E27FC236}">
                      <a16:creationId xmlns:a16="http://schemas.microsoft.com/office/drawing/2014/main" id="{5F61124B-A602-4047-B6C0-2DBCA1C7572D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アーチ 61">
                  <a:extLst>
                    <a:ext uri="{FF2B5EF4-FFF2-40B4-BE49-F238E27FC236}">
                      <a16:creationId xmlns:a16="http://schemas.microsoft.com/office/drawing/2014/main" id="{2CFDEA59-5BBF-4E72-AAAF-B83043459B7A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ローチャート : 記憶データ 4">
                <a:extLst>
                  <a:ext uri="{FF2B5EF4-FFF2-40B4-BE49-F238E27FC236}">
                    <a16:creationId xmlns:a16="http://schemas.microsoft.com/office/drawing/2014/main" id="{2D8D47C5-D0C7-444A-AA0B-98C993F44756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5859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166C7F7-C71C-42C9-8E50-13483A68FA40}"/>
              </a:ext>
            </a:extLst>
          </p:cNvPr>
          <p:cNvSpPr/>
          <p:nvPr/>
        </p:nvSpPr>
        <p:spPr>
          <a:xfrm>
            <a:off x="88344" y="1307152"/>
            <a:ext cx="6655355" cy="423047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7B3771-2A8B-4032-8802-C8451848C449}"/>
              </a:ext>
            </a:extLst>
          </p:cNvPr>
          <p:cNvSpPr txBox="1"/>
          <p:nvPr/>
        </p:nvSpPr>
        <p:spPr>
          <a:xfrm>
            <a:off x="438150" y="5780633"/>
            <a:ext cx="5981700" cy="367318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ペーパーは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70B8D6A-83B9-4725-A6D3-9F22E6B6B238}"/>
              </a:ext>
            </a:extLst>
          </p:cNvPr>
          <p:cNvSpPr txBox="1"/>
          <p:nvPr/>
        </p:nvSpPr>
        <p:spPr>
          <a:xfrm>
            <a:off x="438150" y="304800"/>
            <a:ext cx="5981700" cy="83056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ご利用の皆様へ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C464E7B-8CF9-41BF-BE29-E108496857B9}"/>
              </a:ext>
            </a:extLst>
          </p:cNvPr>
          <p:cNvGrpSpPr/>
          <p:nvPr/>
        </p:nvGrpSpPr>
        <p:grpSpPr>
          <a:xfrm>
            <a:off x="1619250" y="1612640"/>
            <a:ext cx="3619500" cy="3619494"/>
            <a:chOff x="129306" y="4293645"/>
            <a:chExt cx="2918694" cy="2918692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FF58B9D3-8040-491D-AA34-6CDC5EE54AE6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6291FEDF-383B-4405-A989-20A8A6FCDE7F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A69BFBF9-22F7-402E-995F-C256FD406503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0F25A7E7-BC99-4AA9-8B9D-80A03EEFD659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円: 塗りつぶしなし 67">
                <a:extLst>
                  <a:ext uri="{FF2B5EF4-FFF2-40B4-BE49-F238E27FC236}">
                    <a16:creationId xmlns:a16="http://schemas.microsoft.com/office/drawing/2014/main" id="{549FDB44-7591-406F-9EA5-B79C5D648CEB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024D87F0-9ABB-4CC6-B3AB-4AC7DB632294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67702A2E-73D2-473F-9108-3CF7EE0E7923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1F1D932D-6984-4153-A8F8-5F1E206EAED7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65" name="フローチャート : 磁気ディスク 12">
                    <a:extLst>
                      <a:ext uri="{FF2B5EF4-FFF2-40B4-BE49-F238E27FC236}">
                        <a16:creationId xmlns:a16="http://schemas.microsoft.com/office/drawing/2014/main" id="{3DF8D25D-30D8-476D-8EEF-88C814594F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" name="円/楕円 13">
                    <a:extLst>
                      <a:ext uri="{FF2B5EF4-FFF2-40B4-BE49-F238E27FC236}">
                        <a16:creationId xmlns:a16="http://schemas.microsoft.com/office/drawing/2014/main" id="{BD047803-4503-4698-8830-9DAD62444F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4" name="大波 6">
                  <a:extLst>
                    <a:ext uri="{FF2B5EF4-FFF2-40B4-BE49-F238E27FC236}">
                      <a16:creationId xmlns:a16="http://schemas.microsoft.com/office/drawing/2014/main" id="{612FED98-7D2D-4866-844E-1839F58F8B6E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B8D0D46-A768-4CB6-8717-A53F5BE935AA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0" name="アーチ 59">
                  <a:extLst>
                    <a:ext uri="{FF2B5EF4-FFF2-40B4-BE49-F238E27FC236}">
                      <a16:creationId xmlns:a16="http://schemas.microsoft.com/office/drawing/2014/main" id="{6026FB10-BA3C-4F1F-9BDB-07421579660D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アーチ 60">
                  <a:extLst>
                    <a:ext uri="{FF2B5EF4-FFF2-40B4-BE49-F238E27FC236}">
                      <a16:creationId xmlns:a16="http://schemas.microsoft.com/office/drawing/2014/main" id="{13FACF8B-D47C-4079-842C-57C9F60B68B4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アーチ 61">
                  <a:extLst>
                    <a:ext uri="{FF2B5EF4-FFF2-40B4-BE49-F238E27FC236}">
                      <a16:creationId xmlns:a16="http://schemas.microsoft.com/office/drawing/2014/main" id="{1EA159BD-1058-451A-A369-7C1CE6DA1B39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フローチャート : 記憶データ 4">
                <a:extLst>
                  <a:ext uri="{FF2B5EF4-FFF2-40B4-BE49-F238E27FC236}">
                    <a16:creationId xmlns:a16="http://schemas.microsoft.com/office/drawing/2014/main" id="{C4550C79-86F4-4D11-B6FE-88B947074042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08720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popc86_トイレットペーパーは大事にお使い下さい</dc:title>
  <dc:subject>popc86_トイレットペーパーは大事にお使い下さい</dc:subject>
  <dc:creator>でじけろお</dc:creator>
  <cp:lastModifiedBy/>
  <cp:revision>1</cp:revision>
  <dcterms:created xsi:type="dcterms:W3CDTF">2014-07-30T05:46:22Z</dcterms:created>
  <dcterms:modified xsi:type="dcterms:W3CDTF">2021-05-22T16:50:50Z</dcterms:modified>
  <cp:version>1</cp:version>
</cp:coreProperties>
</file>